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21074B3-AC2A-4AB4-94BD-1284264BF121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5AB45F1-4A00-482C-AD1B-38BEB1CEA6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038523"/>
            <a:ext cx="8763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latin typeface="SolaimanLipi" pitchFamily="66" charset="0"/>
                <a:cs typeface="SolaimanLipi" pitchFamily="66" charset="0"/>
              </a:rPr>
              <a:t>আজকের পাঠে তোমাদের </a:t>
            </a:r>
            <a:r>
              <a:rPr lang="bn-IN" sz="9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স্বাগত</a:t>
            </a:r>
            <a:endParaRPr lang="en-US" sz="9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pic>
        <p:nvPicPr>
          <p:cNvPr id="5" name="Picture 4" descr="pic (1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4000500"/>
            <a:ext cx="4191000" cy="27813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8212 0.02498 C -0.10625 0.037 -0.12951 0.04925 -0.16719 0.08532 C -0.20486 0.12139 -0.30278 0.17596 -0.30868 0.24116 C -0.31424 0.30636 -0.2901 0.42983 -0.20139 0.47723 C -0.11337 0.52463 0.12986 0.57411 0.22344 0.52509 C 0.31632 0.47607 0.38576 0.27076 0.35608 0.18336 C 0.32639 0.09596 0.09774 0.03053 0.04462 -4.91329E-6 " pathEditMode="relative" rAng="0" ptsTypes="aaaaaaA">
                                      <p:cBhvr>
                                        <p:cTn id="9" dur="2000" spd="-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0" y="262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762000"/>
            <a:ext cx="6324600" cy="54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anchor="ctr">
            <a:spAutoFit/>
          </a:bodyPr>
          <a:lstStyle/>
          <a:p>
            <a:pPr marL="18288" lvl="0" algn="ctr">
              <a:lnSpc>
                <a:spcPts val="2300"/>
              </a:lnSpc>
              <a:buClr>
                <a:schemeClr val="accent1"/>
              </a:buClr>
              <a:buSzPct val="80000"/>
              <a:defRPr/>
            </a:pPr>
            <a:r>
              <a:rPr lang="bn-IN" sz="6000" b="1" dirty="0">
                <a:solidFill>
                  <a:srgbClr val="7030A0"/>
                </a:solidFill>
                <a:latin typeface="SolaimanLipi" pitchFamily="66" charset="0"/>
                <a:cs typeface="SolaimanLipi" pitchFamily="66" charset="0"/>
              </a:rPr>
              <a:t>মো: রফিকুল বারী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0" y="1905000"/>
            <a:ext cx="4334200" cy="525593"/>
          </a:xfrm>
          <a:prstGeom prst="rect">
            <a:avLst/>
          </a:prstGeom>
        </p:spPr>
        <p:txBody>
          <a:bodyPr vert="horz" wrap="none" anchor="ctr">
            <a:spAutoFit/>
          </a:bodyPr>
          <a:lstStyle/>
          <a:p>
            <a:pPr marL="18288" lvl="0" algn="ctr">
              <a:lnSpc>
                <a:spcPts val="2300"/>
              </a:lnSpc>
              <a:buClr>
                <a:schemeClr val="accent1"/>
              </a:buClr>
              <a:buSzPct val="80000"/>
              <a:defRPr/>
            </a:pPr>
            <a:r>
              <a:rPr lang="bn-IN" sz="6000" b="1" dirty="0">
                <a:solidFill>
                  <a:schemeClr val="accent2">
                    <a:lumMod val="50000"/>
                  </a:schemeClr>
                </a:solidFill>
                <a:latin typeface="SolaimanLipi" pitchFamily="66" charset="0"/>
                <a:cs typeface="SolaimanLipi" pitchFamily="66" charset="0"/>
              </a:rPr>
              <a:t>সহকারী শিক্ষক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660714"/>
            <a:ext cx="8534400" cy="454933"/>
          </a:xfrm>
          <a:prstGeom prst="rect">
            <a:avLst/>
          </a:prstGeom>
        </p:spPr>
        <p:txBody>
          <a:bodyPr vert="horz" wrap="square" anchor="ctr">
            <a:spAutoFit/>
          </a:bodyPr>
          <a:lstStyle/>
          <a:p>
            <a:pPr marL="18288" lvl="0" algn="ctr">
              <a:lnSpc>
                <a:spcPts val="2300"/>
              </a:lnSpc>
              <a:buClr>
                <a:schemeClr val="accent1"/>
              </a:buClr>
              <a:buSzPct val="80000"/>
              <a:defRPr/>
            </a:pPr>
            <a:r>
              <a:rPr lang="bn-IN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SolaimanLipi" pitchFamily="66" charset="0"/>
                <a:cs typeface="SolaimanLipi" pitchFamily="66" charset="0"/>
              </a:rPr>
              <a:t>কান্দি কাবিলাপাড়া বালিকা আলিম মাদরাসা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8400" y="3498914"/>
            <a:ext cx="5456302" cy="454933"/>
          </a:xfrm>
          <a:prstGeom prst="rect">
            <a:avLst/>
          </a:prstGeom>
        </p:spPr>
        <p:txBody>
          <a:bodyPr vert="horz" wrap="none" anchor="ctr">
            <a:spAutoFit/>
          </a:bodyPr>
          <a:lstStyle/>
          <a:p>
            <a:pPr marL="18288" lvl="0" algn="ctr">
              <a:lnSpc>
                <a:spcPts val="2300"/>
              </a:lnSpc>
              <a:buClr>
                <a:schemeClr val="accent1"/>
              </a:buClr>
              <a:buSzPct val="80000"/>
              <a:defRPr/>
            </a:pPr>
            <a:r>
              <a:rPr lang="bn-IN" sz="4000" dirty="0" smtClean="0">
                <a:solidFill>
                  <a:schemeClr val="tx2">
                    <a:shade val="30000"/>
                    <a:satMod val="150000"/>
                  </a:schemeClr>
                </a:solidFill>
                <a:latin typeface="SolaimanLipi" pitchFamily="66" charset="0"/>
                <a:cs typeface="SolaimanLipi" pitchFamily="66" charset="0"/>
              </a:rPr>
              <a:t>কান্দিরহাট</a:t>
            </a:r>
            <a:r>
              <a:rPr lang="bn-IN" sz="4000" dirty="0">
                <a:solidFill>
                  <a:schemeClr val="tx2">
                    <a:shade val="30000"/>
                    <a:satMod val="150000"/>
                  </a:schemeClr>
                </a:solidFill>
                <a:latin typeface="SolaimanLipi" pitchFamily="66" charset="0"/>
                <a:cs typeface="SolaimanLipi" pitchFamily="66" charset="0"/>
              </a:rPr>
              <a:t>, পীরগাছা, রংপুর।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0" y="5953780"/>
            <a:ext cx="7010400" cy="523220"/>
          </a:xfrm>
          <a:prstGeom prst="rect">
            <a:avLst/>
          </a:prstGeom>
        </p:spPr>
        <p:txBody>
          <a:bodyPr vert="horz" wrap="square" anchor="ctr">
            <a:spAutoFit/>
          </a:bodyPr>
          <a:lstStyle/>
          <a:p>
            <a:pPr marL="18288" lvl="0" algn="ctr">
              <a:buClr>
                <a:schemeClr val="accent1"/>
              </a:buClr>
              <a:buSzPct val="80000"/>
              <a:defRPr/>
            </a:pPr>
            <a:r>
              <a:rPr lang="en-US" sz="2800" dirty="0" smtClean="0">
                <a:solidFill>
                  <a:schemeClr val="tx2">
                    <a:shade val="30000"/>
                    <a:satMod val="150000"/>
                  </a:schemeClr>
                </a:solidFill>
                <a:latin typeface="SolaimanLipi" pitchFamily="66" charset="0"/>
                <a:cs typeface="SolaimanLipi" pitchFamily="66" charset="0"/>
              </a:rPr>
              <a:t>Email- </a:t>
            </a:r>
            <a:r>
              <a:rPr lang="en-US" sz="2800" dirty="0" smtClean="0">
                <a:solidFill>
                  <a:srgbClr val="7030A0"/>
                </a:solidFill>
                <a:latin typeface="SolaimanLipi" pitchFamily="66" charset="0"/>
                <a:cs typeface="SolaimanLipi" pitchFamily="66" charset="0"/>
              </a:rPr>
              <a:t>rafiqkhusi@yahoo.com</a:t>
            </a:r>
            <a:endParaRPr lang="en-US" sz="2800" dirty="0">
              <a:solidFill>
                <a:srgbClr val="7030A0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1200" y="4876800"/>
            <a:ext cx="6023765" cy="517514"/>
          </a:xfrm>
          <a:prstGeom prst="rect">
            <a:avLst/>
          </a:prstGeom>
        </p:spPr>
        <p:txBody>
          <a:bodyPr vert="horz" wrap="none" anchor="ctr">
            <a:spAutoFit/>
          </a:bodyPr>
          <a:lstStyle/>
          <a:p>
            <a:pPr marL="18288" lvl="0" algn="ctr">
              <a:lnSpc>
                <a:spcPts val="2300"/>
              </a:lnSpc>
              <a:buClr>
                <a:schemeClr val="accent1"/>
              </a:buClr>
              <a:buSzPct val="80000"/>
              <a:defRPr/>
            </a:pPr>
            <a:r>
              <a:rPr lang="en-US" sz="6000" dirty="0">
                <a:solidFill>
                  <a:srgbClr val="92D050"/>
                </a:solidFill>
                <a:latin typeface="SolaimanLipi" pitchFamily="66" charset="0"/>
                <a:cs typeface="SolaimanLipi" pitchFamily="66" charset="0"/>
                <a:sym typeface="Wingdings"/>
              </a:rPr>
              <a:t> </a:t>
            </a:r>
            <a:r>
              <a:rPr lang="en-US" sz="6000" dirty="0">
                <a:solidFill>
                  <a:srgbClr val="92D050"/>
                </a:solidFill>
                <a:latin typeface="SolaimanLipi" pitchFamily="66" charset="0"/>
                <a:cs typeface="SolaimanLipi" pitchFamily="66" charset="0"/>
              </a:rPr>
              <a:t>01716970840 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2624434" y="2853034"/>
            <a:ext cx="6629400" cy="92333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bn-IN" sz="5400" b="1" dirty="0" smtClean="0">
                <a:latin typeface="SolaimanLipi" pitchFamily="66" charset="0"/>
                <a:cs typeface="SolaimanLipi" pitchFamily="66" charset="0"/>
              </a:rPr>
              <a:t>শিক্ষকের  পরিচিতি</a:t>
            </a:r>
            <a:endParaRPr lang="en-US" sz="5400" b="1" dirty="0">
              <a:latin typeface="SolaimanLipi" pitchFamily="66" charset="0"/>
              <a:cs typeface="SolaimanLipi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5" grpId="1" build="allAtOnce"/>
      <p:bldP spid="6" grpId="0" build="allAtOnce"/>
      <p:bldP spid="7" grpId="0" build="allAtOnce"/>
      <p:bldP spid="7" grpId="1" build="allAtOnce"/>
      <p:bldP spid="8" grpId="0" build="allAtOnce"/>
      <p:bldP spid="8" grpId="1" build="allAtOnce"/>
      <p:bldP spid="9" grpId="0" build="p"/>
      <p:bldP spid="9" grpId="1" build="allAtOnce"/>
      <p:bldP spid="10" grpId="0" build="allAtOnce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828800" y="304800"/>
            <a:ext cx="6629400" cy="1524000"/>
          </a:xfrm>
          <a:prstGeom prst="roundRect">
            <a:avLst>
              <a:gd name="adj" fmla="val 2912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8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4715470"/>
            <a:ext cx="6477000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মৎস্য চাষ </a:t>
            </a:r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ব্যবস্থাপ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না</a:t>
            </a:r>
            <a:endParaRPr lang="en-US" sz="54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৯ম-১০ম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4600" y="2514600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কৃষি শিক্ষা</a:t>
            </a:r>
            <a:endParaRPr lang="en-US" sz="8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5" grpId="1" build="allAtOnce" animBg="1"/>
      <p:bldP spid="6" grpId="0" build="allAtOnce"/>
      <p:bldP spid="6" grpId="1" build="allAtOnce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427038"/>
            <a:ext cx="4114800" cy="1401762"/>
          </a:xfrm>
          <a:solidFill>
            <a:schemeClr val="accent4">
              <a:lumMod val="20000"/>
              <a:lumOff val="8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anchor="ctr">
            <a:normAutofit/>
          </a:bodyPr>
          <a:lstStyle/>
          <a:p>
            <a:pPr algn="ctr"/>
            <a:r>
              <a:rPr lang="bn-IN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শিখণ ফল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1905000"/>
            <a:ext cx="8077200" cy="4648200"/>
          </a:xfrm>
          <a:prstGeom prst="frame">
            <a:avLst>
              <a:gd name="adj1" fmla="val 64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2098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SolaimanLipi" pitchFamily="66" charset="0"/>
                <a:cs typeface="SolaimanLipi" pitchFamily="66" charset="0"/>
                <a:sym typeface="Webdings"/>
              </a:rPr>
              <a:t> </a:t>
            </a:r>
            <a:r>
              <a:rPr lang="bn-IN" sz="3600" b="1" dirty="0" smtClean="0">
                <a:latin typeface="SolaimanLipi" pitchFamily="66" charset="0"/>
                <a:cs typeface="SolaimanLipi" pitchFamily="66" charset="0"/>
              </a:rPr>
              <a:t>মাছ চাষে পুকুর কিভাবে তৈরী করতে হয় ?</a:t>
            </a:r>
            <a:endParaRPr lang="en-US" sz="3600" b="1" dirty="0"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524071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chemeClr val="accent2">
                    <a:lumMod val="75000"/>
                  </a:schemeClr>
                </a:solidFill>
                <a:latin typeface="SolaimanLipi" pitchFamily="66" charset="0"/>
                <a:cs typeface="SolaimanLipi" pitchFamily="66" charset="0"/>
                <a:sym typeface="Webdings"/>
              </a:rPr>
              <a:t> পোনা ছাড় করার পূর্বে করণিয় কাজ গুলো কি</a:t>
            </a:r>
            <a:r>
              <a:rPr lang="bn-IN" sz="3600" b="1" dirty="0" smtClean="0">
                <a:solidFill>
                  <a:schemeClr val="accent2">
                    <a:lumMod val="75000"/>
                  </a:schemeClr>
                </a:solidFill>
                <a:latin typeface="SolaimanLipi" pitchFamily="66" charset="0"/>
                <a:cs typeface="SolaimanLipi" pitchFamily="66" charset="0"/>
              </a:rPr>
              <a:t>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971871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  <a:sym typeface="Webdings"/>
              </a:rPr>
              <a:t> কোন সময় এবং কেন চুন প্রয়োগ করতে হয়</a:t>
            </a:r>
            <a:r>
              <a:rPr lang="bn-IN" sz="36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?</a:t>
            </a:r>
            <a:endParaRPr lang="en-US" sz="3600" b="1" dirty="0">
              <a:solidFill>
                <a:srgbClr val="00B050"/>
              </a:solidFill>
              <a:latin typeface="SolaimanLipi" pitchFamily="66" charset="0"/>
              <a:cs typeface="SolaimanLipi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build="p"/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81200" y="3048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পাঠ উপস্থাপন</a:t>
            </a:r>
            <a:endParaRPr lang="en-US" sz="8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1200" y="2895600"/>
            <a:ext cx="6858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তোমরা নিচের ছবি গুলোর দিকে তাকাও</a:t>
            </a: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9" grpId="1" build="allAtOnce"/>
      <p:bldP spid="11" grpId="0" build="p"/>
      <p:bldP spid="11" grpI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 &amp; To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57200"/>
            <a:ext cx="7696200" cy="532009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16508"/>
            <a:ext cx="6705600" cy="535991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kkuse M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572964"/>
            <a:ext cx="6160008" cy="47153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57200"/>
            <a:ext cx="6324600" cy="4865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57150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chemeClr val="bg2">
                    <a:lumMod val="25000"/>
                  </a:schemeClr>
                </a:solidFill>
              </a:rPr>
              <a:t>আগাছা বা অবাঞ্চিত মাছ</a:t>
            </a:r>
            <a:endParaRPr lang="en-US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5562600"/>
            <a:ext cx="6400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81000"/>
            <a:ext cx="6507480" cy="5183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5707559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7030A0"/>
                </a:solidFill>
              </a:rPr>
              <a:t>পুকুরে চুন প্রয়োগ করা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76400" y="5638800"/>
            <a:ext cx="5334000" cy="8382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533400"/>
            <a:ext cx="6248400" cy="49286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5783759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00B0F0"/>
                </a:solidFill>
              </a:rPr>
              <a:t>পুকুরে কম্পোষ্ট প্রয়োগ</a:t>
            </a:r>
            <a:endParaRPr lang="en-US" sz="4400" b="1" dirty="0">
              <a:solidFill>
                <a:srgbClr val="00B0F0"/>
              </a:solidFill>
            </a:endParaRPr>
          </a:p>
        </p:txBody>
      </p:sp>
      <p:sp>
        <p:nvSpPr>
          <p:cNvPr id="4" name="Left-Right Arrow 3"/>
          <p:cNvSpPr/>
          <p:nvPr/>
        </p:nvSpPr>
        <p:spPr>
          <a:xfrm>
            <a:off x="1295400" y="5410200"/>
            <a:ext cx="6172200" cy="1447800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63804"/>
            <a:ext cx="6013704" cy="49597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5783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chemeClr val="accent2">
                    <a:lumMod val="50000"/>
                  </a:schemeClr>
                </a:solidFill>
              </a:rPr>
              <a:t>পুকুরে রাসায়নিক সার প্রয়োগ</a:t>
            </a:r>
            <a:endParaRPr lang="en-US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5715000"/>
            <a:ext cx="75438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381000"/>
            <a:ext cx="4953000" cy="1200329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B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chemeClr val="accent4">
                    <a:lumMod val="75000"/>
                  </a:schemeClr>
                </a:solidFill>
                <a:latin typeface="SolaimanLipi" pitchFamily="66" charset="0"/>
                <a:cs typeface="SolaimanLipi" pitchFamily="66" charset="0"/>
              </a:rPr>
              <a:t>দলীয় কাজ</a:t>
            </a:r>
            <a:endParaRPr lang="en-US" sz="7200" b="1" dirty="0">
              <a:solidFill>
                <a:schemeClr val="accent4">
                  <a:lumMod val="75000"/>
                </a:schemeClr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2098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524000"/>
            <a:ext cx="6553200" cy="707886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style>
          <a:lnRef idx="2">
            <a:schemeClr val="accent2"/>
          </a:lnRef>
          <a:fillRef idx="100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IN" sz="4000" b="1" dirty="0" smtClean="0">
                <a:ln/>
                <a:solidFill>
                  <a:schemeClr val="accent3"/>
                </a:solidFill>
                <a:latin typeface="SolaimanLipi" pitchFamily="66" charset="0"/>
                <a:cs typeface="SolaimanLipi" pitchFamily="66" charset="0"/>
                <a:sym typeface="Webdings"/>
              </a:rPr>
              <a:t> ১০ জনে দল গঠন কর। </a:t>
            </a:r>
            <a:endParaRPr lang="en-US" sz="4000" b="1" dirty="0">
              <a:ln/>
              <a:solidFill>
                <a:schemeClr val="accent3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590800"/>
            <a:ext cx="76962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IN" sz="3600" b="1" dirty="0" smtClean="0">
                <a:ln/>
                <a:solidFill>
                  <a:schemeClr val="accent3"/>
                </a:solidFill>
                <a:latin typeface="SolaimanLipi" pitchFamily="66" charset="0"/>
                <a:cs typeface="SolaimanLipi" pitchFamily="66" charset="0"/>
                <a:sym typeface="Webdings"/>
              </a:rPr>
              <a:t> পুকুর প্রস্তুতির কার্য ধাপগুলো লিখ।</a:t>
            </a:r>
            <a:endParaRPr lang="en-US" sz="3600" b="1" dirty="0">
              <a:ln/>
              <a:solidFill>
                <a:schemeClr val="accent3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3581400"/>
            <a:ext cx="76962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IN" sz="3600" b="1" dirty="0" smtClean="0">
                <a:ln/>
                <a:solidFill>
                  <a:schemeClr val="accent3"/>
                </a:solidFill>
                <a:latin typeface="SolaimanLipi" pitchFamily="66" charset="0"/>
                <a:cs typeface="SolaimanLipi" pitchFamily="66" charset="0"/>
                <a:sym typeface="Webdings"/>
              </a:rPr>
              <a:t> </a:t>
            </a:r>
            <a:r>
              <a:rPr lang="bn-IN" sz="3600" b="1" dirty="0" smtClean="0">
                <a:ln/>
                <a:solidFill>
                  <a:schemeClr val="accent2">
                    <a:lumMod val="75000"/>
                  </a:schemeClr>
                </a:solidFill>
                <a:latin typeface="SolaimanLipi" pitchFamily="66" charset="0"/>
                <a:cs typeface="SolaimanLipi" pitchFamily="66" charset="0"/>
                <a:sym typeface="Webdings"/>
              </a:rPr>
              <a:t>রাক্ষুসে মাছ কাকে বলে? কয়েকটি রাক্ষুসে মাছের নাম লিখ।</a:t>
            </a:r>
            <a:endParaRPr lang="bn-BD" sz="3600" b="1" dirty="0">
              <a:ln/>
              <a:solidFill>
                <a:schemeClr val="accent2">
                  <a:lumMod val="75000"/>
                </a:schemeClr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029200"/>
            <a:ext cx="76962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IN" sz="3600" b="1" dirty="0" smtClean="0">
                <a:ln/>
                <a:solidFill>
                  <a:schemeClr val="accent3"/>
                </a:solidFill>
                <a:latin typeface="SolaimanLipi" pitchFamily="66" charset="0"/>
                <a:cs typeface="SolaimanLipi" pitchFamily="66" charset="0"/>
                <a:sym typeface="Webdings"/>
              </a:rPr>
              <a:t> </a:t>
            </a:r>
            <a:r>
              <a:rPr lang="bn-IN" sz="3600" b="1" dirty="0" smtClean="0">
                <a:ln/>
                <a:solidFill>
                  <a:schemeClr val="accent2">
                    <a:lumMod val="75000"/>
                  </a:schemeClr>
                </a:solidFill>
                <a:latin typeface="SolaimanLipi" pitchFamily="66" charset="0"/>
                <a:cs typeface="SolaimanLipi" pitchFamily="66" charset="0"/>
                <a:sym typeface="Webdings"/>
              </a:rPr>
              <a:t>তোমাদের মতে অবাঞ্চিত মাছ মিশ্র চাষে কি ক্ষতি করে?</a:t>
            </a:r>
            <a:endParaRPr lang="bn-BD" sz="3600" b="1" dirty="0">
              <a:ln/>
              <a:solidFill>
                <a:schemeClr val="accent2">
                  <a:lumMod val="75000"/>
                </a:schemeClr>
              </a:solidFill>
              <a:latin typeface="SolaimanLipi" pitchFamily="66" charset="0"/>
              <a:cs typeface="SolaimanLipi" pitchFamily="66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utoUpdateAnimBg="0"/>
      <p:bldP spid="5" grpId="0" animBg="1"/>
      <p:bldP spid="6" grpId="0" build="allAtOnce" animBg="1"/>
      <p:bldP spid="7" grpId="0" build="allAtOnce" animBg="1"/>
      <p:bldP spid="8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3048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পাঠ মূল্যায়ন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1828800"/>
            <a:ext cx="6934200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solidFill>
                  <a:schemeClr val="tx2">
                    <a:lumMod val="75000"/>
                  </a:schemeClr>
                </a:solidFill>
                <a:latin typeface="SolaimanLipi" pitchFamily="66" charset="0"/>
                <a:cs typeface="SolaimanLipi" pitchFamily="66" charset="0"/>
              </a:rPr>
              <a:t>শুকনো পুকুর কিভাবে প্রস্তুত করতে হয়?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3505200"/>
            <a:ext cx="693420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পানি থাকা অবস্থায় পোনা ছাড়ার পূর্বে করণীয় কাজ গুলো কি কি?</a:t>
            </a:r>
            <a:endParaRPr lang="en-US" sz="4000" b="1" dirty="0">
              <a:solidFill>
                <a:srgbClr val="00B050"/>
              </a:solidFill>
              <a:latin typeface="SolaimanLipi" pitchFamily="66" charset="0"/>
              <a:cs typeface="SolaimanLipi" pitchFamily="66" charset="0"/>
            </a:endParaRPr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7" grpId="0" build="allAtOnce" animBg="1"/>
      <p:bldP spid="8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4572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তোমাদের কোন কিছু অজানা থাকলে জিঞ্জাসা করতে পার?</a:t>
            </a:r>
            <a:endParaRPr 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4267200"/>
            <a:ext cx="67818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ওকে, এবার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3048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বাড়ীর কাজ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2032337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মিশ্র চাষ কাকে বলে?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3524071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মিশ্র চাষে কি কি মাছ চাষ করা যায় তার একটি তালিকা তৈরী করতে হবে?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5001161"/>
            <a:ext cx="693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বর্তমানে আমাদের দেশে মাছ চাষের সম্ভবনা ব্যাখা কর।</a:t>
            </a:r>
            <a:endParaRPr lang="en-US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allAtOnce"/>
      <p:bldP spid="5" grpId="1" build="allAtOnce"/>
      <p:bldP spid="6" grpId="0" build="allAtOnce"/>
      <p:bldP spid="7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609600"/>
            <a:ext cx="7848600" cy="1894362"/>
          </a:xfrm>
        </p:spPr>
        <p:txBody>
          <a:bodyPr vert="horz" anchor="ctr"/>
          <a:lstStyle/>
          <a:p>
            <a:pPr algn="ctr"/>
            <a:r>
              <a:rPr lang="bn-IN" dirty="0" smtClean="0">
                <a:latin typeface="SolaimanLipi" pitchFamily="66" charset="0"/>
                <a:cs typeface="SolaimanLipi" pitchFamily="66" charset="0"/>
              </a:rPr>
              <a:t>আজ এ পর্যন্তই তোমরা বাড়ীর কাজ তৈরী করার চেষ্টা করবে সমস্যা হলে আগামী ক্লাশে আলোচনা করা হবে।</a:t>
            </a:r>
            <a:endParaRPr lang="en-US" dirty="0"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4800600"/>
            <a:ext cx="4876800" cy="14981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9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itchFamily="66" charset="0"/>
                <a:cs typeface="SolaimanLipi" pitchFamily="66" charset="0"/>
              </a:rPr>
              <a:t>ধন্যবাদ</a:t>
            </a:r>
            <a:endParaRPr lang="en-US" sz="96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72000" y="2438400"/>
            <a:ext cx="4114800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bn-IN" sz="4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SolaimanLipi" pitchFamily="66" charset="0"/>
                <a:cs typeface="SolaimanLipi" pitchFamily="66" charset="0"/>
              </a:rPr>
              <a:t>আল্লাহ্ হাফেজ</a:t>
            </a:r>
            <a:endParaRPr kumimoji="0" lang="en-US" sz="4000" b="1" i="0" u="none" strike="noStrike" kern="1200" spc="200" normalizeH="0" baseline="0" noProof="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uLnTx/>
              <a:uFillTx/>
              <a:latin typeface="SolaimanLipi" pitchFamily="66" charset="0"/>
              <a:cs typeface="SolaimanLipi" pitchFamily="66" charset="0"/>
            </a:endParaRPr>
          </a:p>
        </p:txBody>
      </p:sp>
      <p:pic>
        <p:nvPicPr>
          <p:cNvPr id="5" name="Picture 4" descr="pic (1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048000"/>
            <a:ext cx="1981200" cy="148844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3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3" grpId="1" build="p" animBg="1"/>
      <p:bldP spid="4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212</TotalTime>
  <Words>215</Words>
  <Application>Microsoft Office PowerPoint</Application>
  <PresentationFormat>On-screen Show (4:3)</PresentationFormat>
  <Paragraphs>39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Oriel</vt:lpstr>
      <vt:lpstr>Slide 1</vt:lpstr>
      <vt:lpstr>Slide 2</vt:lpstr>
      <vt:lpstr>Slide 3</vt:lpstr>
      <vt:lpstr>শিখণ ফল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আজ এ পর্যন্তই তোমরা বাড়ীর কাজ তৈরী করার চেষ্টা করবে সমস্যা হলে আগামী ক্লাশে আলোচনা করা হবে।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Rafiq</dc:creator>
  <cp:lastModifiedBy>Sujon</cp:lastModifiedBy>
  <cp:revision>25</cp:revision>
  <dcterms:created xsi:type="dcterms:W3CDTF">2013-04-07T16:26:03Z</dcterms:created>
  <dcterms:modified xsi:type="dcterms:W3CDTF">2013-05-19T05:04:46Z</dcterms:modified>
</cp:coreProperties>
</file>